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30279975" cy="42808525"/>
  <p:notesSz cx="6858000" cy="9144000"/>
  <p:defaultTextStyle>
    <a:defPPr>
      <a:defRPr lang="pt-PT"/>
    </a:defPPr>
    <a:lvl1pPr marL="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1pPr>
    <a:lvl2pPr marL="20574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2pPr>
    <a:lvl3pPr marL="41148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3pPr>
    <a:lvl4pPr marL="61722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4pPr>
    <a:lvl5pPr marL="82296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5pPr>
    <a:lvl6pPr marL="102870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6pPr>
    <a:lvl7pPr marL="123444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7pPr>
    <a:lvl8pPr marL="144018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8pPr>
    <a:lvl9pPr marL="164592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83">
          <p15:clr>
            <a:srgbClr val="A4A3A4"/>
          </p15:clr>
        </p15:guide>
        <p15:guide id="2" pos="953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66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" d="100"/>
          <a:sy n="10" d="100"/>
        </p:scale>
        <p:origin x="1626" y="-114"/>
      </p:cViewPr>
      <p:guideLst>
        <p:guide orient="horz" pos="13483"/>
        <p:guide pos="95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270998" y="13298392"/>
            <a:ext cx="25737979" cy="9176087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541996" y="24258164"/>
            <a:ext cx="21195983" cy="109399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172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22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287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34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401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45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23687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76633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9155051" y="10801228"/>
            <a:ext cx="21458829" cy="230115641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768046" y="10801228"/>
            <a:ext cx="63882336" cy="230115641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56376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94899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91909" y="27508445"/>
            <a:ext cx="25737979" cy="8502249"/>
          </a:xfrm>
        </p:spPr>
        <p:txBody>
          <a:bodyPr anchor="t"/>
          <a:lstStyle>
            <a:lvl1pPr algn="l">
              <a:defRPr sz="18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2391909" y="18144082"/>
            <a:ext cx="25737979" cy="9364362"/>
          </a:xfrm>
        </p:spPr>
        <p:txBody>
          <a:bodyPr anchor="b"/>
          <a:lstStyle>
            <a:lvl1pPr marL="0" indent="0">
              <a:buNone/>
              <a:defRPr sz="9000">
                <a:solidFill>
                  <a:schemeClr val="tx1">
                    <a:tint val="75000"/>
                  </a:schemeClr>
                </a:solidFill>
              </a:defRPr>
            </a:lvl1pPr>
            <a:lvl2pPr marL="2057400" indent="0"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2pPr>
            <a:lvl3pPr marL="411480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3pPr>
            <a:lvl4pPr marL="6172200" indent="0"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4pPr>
            <a:lvl5pPr marL="8229600" indent="0"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5pPr>
            <a:lvl6pPr marL="10287000" indent="0"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6pPr>
            <a:lvl7pPr marL="12344400" indent="0"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7pPr>
            <a:lvl8pPr marL="14401800" indent="0"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8pPr>
            <a:lvl9pPr marL="16459200" indent="0"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69333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768048" y="62924571"/>
            <a:ext cx="42670582" cy="177992298"/>
          </a:xfrm>
        </p:spPr>
        <p:txBody>
          <a:bodyPr/>
          <a:lstStyle>
            <a:lvl1pPr>
              <a:defRPr sz="12600"/>
            </a:lvl1pPr>
            <a:lvl2pPr>
              <a:defRPr sz="10800"/>
            </a:lvl2pPr>
            <a:lvl3pPr>
              <a:defRPr sz="90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7943294" y="62924571"/>
            <a:ext cx="42670585" cy="177992298"/>
          </a:xfrm>
        </p:spPr>
        <p:txBody>
          <a:bodyPr/>
          <a:lstStyle>
            <a:lvl1pPr>
              <a:defRPr sz="12600"/>
            </a:lvl1pPr>
            <a:lvl2pPr>
              <a:defRPr sz="10800"/>
            </a:lvl2pPr>
            <a:lvl3pPr>
              <a:defRPr sz="90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81145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13999" y="1714326"/>
            <a:ext cx="27251978" cy="7134754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513999" y="9582375"/>
            <a:ext cx="13378914" cy="3993478"/>
          </a:xfrm>
        </p:spPr>
        <p:txBody>
          <a:bodyPr anchor="b"/>
          <a:lstStyle>
            <a:lvl1pPr marL="0" indent="0">
              <a:buNone/>
              <a:defRPr sz="10800" b="1"/>
            </a:lvl1pPr>
            <a:lvl2pPr marL="2057400" indent="0">
              <a:buNone/>
              <a:defRPr sz="9000" b="1"/>
            </a:lvl2pPr>
            <a:lvl3pPr marL="4114800" indent="0">
              <a:buNone/>
              <a:defRPr sz="8100" b="1"/>
            </a:lvl3pPr>
            <a:lvl4pPr marL="6172200" indent="0">
              <a:buNone/>
              <a:defRPr sz="7200" b="1"/>
            </a:lvl4pPr>
            <a:lvl5pPr marL="8229600" indent="0">
              <a:buNone/>
              <a:defRPr sz="7200" b="1"/>
            </a:lvl5pPr>
            <a:lvl6pPr marL="10287000" indent="0">
              <a:buNone/>
              <a:defRPr sz="7200" b="1"/>
            </a:lvl6pPr>
            <a:lvl7pPr marL="12344400" indent="0">
              <a:buNone/>
              <a:defRPr sz="7200" b="1"/>
            </a:lvl7pPr>
            <a:lvl8pPr marL="14401800" indent="0">
              <a:buNone/>
              <a:defRPr sz="7200" b="1"/>
            </a:lvl8pPr>
            <a:lvl9pPr marL="16459200" indent="0">
              <a:buNone/>
              <a:defRPr sz="72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1513999" y="13575852"/>
            <a:ext cx="13378914" cy="24664452"/>
          </a:xfrm>
        </p:spPr>
        <p:txBody>
          <a:bodyPr/>
          <a:lstStyle>
            <a:lvl1pPr>
              <a:defRPr sz="10800"/>
            </a:lvl1pPr>
            <a:lvl2pPr>
              <a:defRPr sz="9000"/>
            </a:lvl2pPr>
            <a:lvl3pPr>
              <a:defRPr sz="810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15381809" y="9582375"/>
            <a:ext cx="13384169" cy="3993478"/>
          </a:xfrm>
        </p:spPr>
        <p:txBody>
          <a:bodyPr anchor="b"/>
          <a:lstStyle>
            <a:lvl1pPr marL="0" indent="0">
              <a:buNone/>
              <a:defRPr sz="10800" b="1"/>
            </a:lvl1pPr>
            <a:lvl2pPr marL="2057400" indent="0">
              <a:buNone/>
              <a:defRPr sz="9000" b="1"/>
            </a:lvl2pPr>
            <a:lvl3pPr marL="4114800" indent="0">
              <a:buNone/>
              <a:defRPr sz="8100" b="1"/>
            </a:lvl3pPr>
            <a:lvl4pPr marL="6172200" indent="0">
              <a:buNone/>
              <a:defRPr sz="7200" b="1"/>
            </a:lvl4pPr>
            <a:lvl5pPr marL="8229600" indent="0">
              <a:buNone/>
              <a:defRPr sz="7200" b="1"/>
            </a:lvl5pPr>
            <a:lvl6pPr marL="10287000" indent="0">
              <a:buNone/>
              <a:defRPr sz="7200" b="1"/>
            </a:lvl6pPr>
            <a:lvl7pPr marL="12344400" indent="0">
              <a:buNone/>
              <a:defRPr sz="7200" b="1"/>
            </a:lvl7pPr>
            <a:lvl8pPr marL="14401800" indent="0">
              <a:buNone/>
              <a:defRPr sz="7200" b="1"/>
            </a:lvl8pPr>
            <a:lvl9pPr marL="16459200" indent="0">
              <a:buNone/>
              <a:defRPr sz="72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15381809" y="13575852"/>
            <a:ext cx="13384169" cy="24664452"/>
          </a:xfrm>
        </p:spPr>
        <p:txBody>
          <a:bodyPr/>
          <a:lstStyle>
            <a:lvl1pPr>
              <a:defRPr sz="10800"/>
            </a:lvl1pPr>
            <a:lvl2pPr>
              <a:defRPr sz="9000"/>
            </a:lvl2pPr>
            <a:lvl3pPr>
              <a:defRPr sz="810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7219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7721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69747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14001" y="1704414"/>
            <a:ext cx="9961903" cy="7253667"/>
          </a:xfrm>
        </p:spPr>
        <p:txBody>
          <a:bodyPr anchor="b"/>
          <a:lstStyle>
            <a:lvl1pPr algn="l">
              <a:defRPr sz="9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1838629" y="1704417"/>
            <a:ext cx="16927348" cy="36535890"/>
          </a:xfrm>
        </p:spPr>
        <p:txBody>
          <a:bodyPr/>
          <a:lstStyle>
            <a:lvl1pPr>
              <a:defRPr sz="14400"/>
            </a:lvl1pPr>
            <a:lvl2pPr>
              <a:defRPr sz="12600"/>
            </a:lvl2pPr>
            <a:lvl3pPr>
              <a:defRPr sz="10800"/>
            </a:lvl3pPr>
            <a:lvl4pPr>
              <a:defRPr sz="9000"/>
            </a:lvl4pPr>
            <a:lvl5pPr>
              <a:defRPr sz="9000"/>
            </a:lvl5pPr>
            <a:lvl6pPr>
              <a:defRPr sz="9000"/>
            </a:lvl6pPr>
            <a:lvl7pPr>
              <a:defRPr sz="9000"/>
            </a:lvl7pPr>
            <a:lvl8pPr>
              <a:defRPr sz="9000"/>
            </a:lvl8pPr>
            <a:lvl9pPr>
              <a:defRPr sz="9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514001" y="8958084"/>
            <a:ext cx="9961903" cy="29282223"/>
          </a:xfrm>
        </p:spPr>
        <p:txBody>
          <a:bodyPr/>
          <a:lstStyle>
            <a:lvl1pPr marL="0" indent="0">
              <a:buNone/>
              <a:defRPr sz="6300"/>
            </a:lvl1pPr>
            <a:lvl2pPr marL="2057400" indent="0">
              <a:buNone/>
              <a:defRPr sz="5400"/>
            </a:lvl2pPr>
            <a:lvl3pPr marL="4114800" indent="0">
              <a:buNone/>
              <a:defRPr sz="4500"/>
            </a:lvl3pPr>
            <a:lvl4pPr marL="6172200" indent="0">
              <a:buNone/>
              <a:defRPr sz="4100"/>
            </a:lvl4pPr>
            <a:lvl5pPr marL="8229600" indent="0">
              <a:buNone/>
              <a:defRPr sz="4100"/>
            </a:lvl5pPr>
            <a:lvl6pPr marL="10287000" indent="0">
              <a:buNone/>
              <a:defRPr sz="4100"/>
            </a:lvl6pPr>
            <a:lvl7pPr marL="12344400" indent="0">
              <a:buNone/>
              <a:defRPr sz="4100"/>
            </a:lvl7pPr>
            <a:lvl8pPr marL="14401800" indent="0">
              <a:buNone/>
              <a:defRPr sz="4100"/>
            </a:lvl8pPr>
            <a:lvl9pPr marL="16459200" indent="0">
              <a:buNone/>
              <a:defRPr sz="41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56478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935087" y="29965968"/>
            <a:ext cx="18167985" cy="3537652"/>
          </a:xfrm>
        </p:spPr>
        <p:txBody>
          <a:bodyPr anchor="b"/>
          <a:lstStyle>
            <a:lvl1pPr algn="l">
              <a:defRPr sz="9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935087" y="3825021"/>
            <a:ext cx="18167985" cy="25685115"/>
          </a:xfrm>
        </p:spPr>
        <p:txBody>
          <a:bodyPr/>
          <a:lstStyle>
            <a:lvl1pPr marL="0" indent="0">
              <a:buNone/>
              <a:defRPr sz="14400"/>
            </a:lvl1pPr>
            <a:lvl2pPr marL="2057400" indent="0">
              <a:buNone/>
              <a:defRPr sz="12600"/>
            </a:lvl2pPr>
            <a:lvl3pPr marL="4114800" indent="0">
              <a:buNone/>
              <a:defRPr sz="10800"/>
            </a:lvl3pPr>
            <a:lvl4pPr marL="6172200" indent="0">
              <a:buNone/>
              <a:defRPr sz="9000"/>
            </a:lvl4pPr>
            <a:lvl5pPr marL="8229600" indent="0">
              <a:buNone/>
              <a:defRPr sz="9000"/>
            </a:lvl5pPr>
            <a:lvl6pPr marL="10287000" indent="0">
              <a:buNone/>
              <a:defRPr sz="9000"/>
            </a:lvl6pPr>
            <a:lvl7pPr marL="12344400" indent="0">
              <a:buNone/>
              <a:defRPr sz="9000"/>
            </a:lvl7pPr>
            <a:lvl8pPr marL="14401800" indent="0">
              <a:buNone/>
              <a:defRPr sz="9000"/>
            </a:lvl8pPr>
            <a:lvl9pPr marL="16459200" indent="0">
              <a:buNone/>
              <a:defRPr sz="9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5935087" y="33503620"/>
            <a:ext cx="18167985" cy="5024053"/>
          </a:xfrm>
        </p:spPr>
        <p:txBody>
          <a:bodyPr/>
          <a:lstStyle>
            <a:lvl1pPr marL="0" indent="0">
              <a:buNone/>
              <a:defRPr sz="6300"/>
            </a:lvl1pPr>
            <a:lvl2pPr marL="2057400" indent="0">
              <a:buNone/>
              <a:defRPr sz="5400"/>
            </a:lvl2pPr>
            <a:lvl3pPr marL="4114800" indent="0">
              <a:buNone/>
              <a:defRPr sz="4500"/>
            </a:lvl3pPr>
            <a:lvl4pPr marL="6172200" indent="0">
              <a:buNone/>
              <a:defRPr sz="4100"/>
            </a:lvl4pPr>
            <a:lvl5pPr marL="8229600" indent="0">
              <a:buNone/>
              <a:defRPr sz="4100"/>
            </a:lvl5pPr>
            <a:lvl6pPr marL="10287000" indent="0">
              <a:buNone/>
              <a:defRPr sz="4100"/>
            </a:lvl6pPr>
            <a:lvl7pPr marL="12344400" indent="0">
              <a:buNone/>
              <a:defRPr sz="4100"/>
            </a:lvl7pPr>
            <a:lvl8pPr marL="14401800" indent="0">
              <a:buNone/>
              <a:defRPr sz="4100"/>
            </a:lvl8pPr>
            <a:lvl9pPr marL="16459200" indent="0">
              <a:buNone/>
              <a:defRPr sz="41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29137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1513999" y="1714326"/>
            <a:ext cx="27251978" cy="7134754"/>
          </a:xfrm>
          <a:prstGeom prst="rect">
            <a:avLst/>
          </a:prstGeom>
        </p:spPr>
        <p:txBody>
          <a:bodyPr vert="horz" lIns="411480" tIns="205740" rIns="411480" bIns="20574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513999" y="9988659"/>
            <a:ext cx="27251978" cy="28251648"/>
          </a:xfrm>
          <a:prstGeom prst="rect">
            <a:avLst/>
          </a:prstGeom>
        </p:spPr>
        <p:txBody>
          <a:bodyPr vert="horz" lIns="411480" tIns="205740" rIns="411480" bIns="20574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1513999" y="39677164"/>
            <a:ext cx="7065328" cy="2279158"/>
          </a:xfrm>
          <a:prstGeom prst="rect">
            <a:avLst/>
          </a:prstGeom>
        </p:spPr>
        <p:txBody>
          <a:bodyPr vert="horz" lIns="411480" tIns="205740" rIns="411480" bIns="205740" rtlCol="0" anchor="ctr"/>
          <a:lstStyle>
            <a:lvl1pPr algn="l">
              <a:defRPr sz="5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10345658" y="39677164"/>
            <a:ext cx="9588659" cy="2279158"/>
          </a:xfrm>
          <a:prstGeom prst="rect">
            <a:avLst/>
          </a:prstGeom>
        </p:spPr>
        <p:txBody>
          <a:bodyPr vert="horz" lIns="411480" tIns="205740" rIns="411480" bIns="205740" rtlCol="0" anchor="ctr"/>
          <a:lstStyle>
            <a:lvl1pPr algn="ctr">
              <a:defRPr sz="5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21700649" y="39677164"/>
            <a:ext cx="7065328" cy="2279158"/>
          </a:xfrm>
          <a:prstGeom prst="rect">
            <a:avLst/>
          </a:prstGeom>
        </p:spPr>
        <p:txBody>
          <a:bodyPr vert="horz" lIns="411480" tIns="205740" rIns="411480" bIns="205740" rtlCol="0" anchor="ctr"/>
          <a:lstStyle>
            <a:lvl1pPr algn="r">
              <a:defRPr sz="5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77272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14800" rtl="0" eaLnBrk="1" latinLnBrk="0" hangingPunct="1">
        <a:spcBef>
          <a:spcPct val="0"/>
        </a:spcBef>
        <a:buNone/>
        <a:defRPr sz="19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43050" indent="-1543050" algn="l" defTabSz="4114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4400" kern="1200">
          <a:solidFill>
            <a:schemeClr val="tx1"/>
          </a:solidFill>
          <a:latin typeface="+mn-lt"/>
          <a:ea typeface="+mn-ea"/>
          <a:cs typeface="+mn-cs"/>
        </a:defRPr>
      </a:lvl1pPr>
      <a:lvl2pPr marL="3343275" indent="-1285875" algn="l" defTabSz="4114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26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0" indent="-1028700" algn="l" defTabSz="4114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0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900" indent="-1028700" algn="l" defTabSz="4114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9000" kern="1200">
          <a:solidFill>
            <a:schemeClr val="tx1"/>
          </a:solidFill>
          <a:latin typeface="+mn-lt"/>
          <a:ea typeface="+mn-ea"/>
          <a:cs typeface="+mn-cs"/>
        </a:defRPr>
      </a:lvl4pPr>
      <a:lvl5pPr marL="9258300" indent="-1028700" algn="l" defTabSz="4114800" rtl="0" eaLnBrk="1" latinLnBrk="0" hangingPunct="1">
        <a:spcBef>
          <a:spcPct val="20000"/>
        </a:spcBef>
        <a:buFont typeface="Arial" panose="020B0604020202020204" pitchFamily="34" charset="0"/>
        <a:buChar char="»"/>
        <a:defRPr sz="9000" kern="1200">
          <a:solidFill>
            <a:schemeClr val="tx1"/>
          </a:solidFill>
          <a:latin typeface="+mn-lt"/>
          <a:ea typeface="+mn-ea"/>
          <a:cs typeface="+mn-cs"/>
        </a:defRPr>
      </a:lvl5pPr>
      <a:lvl6pPr marL="11315700" indent="-1028700" algn="l" defTabSz="4114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6pPr>
      <a:lvl7pPr marL="13373100" indent="-1028700" algn="l" defTabSz="4114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7pPr>
      <a:lvl8pPr marL="15430500" indent="-1028700" algn="l" defTabSz="4114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8pPr>
      <a:lvl9pPr marL="17487900" indent="-1028700" algn="l" defTabSz="4114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1pPr>
      <a:lvl2pPr marL="20574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61722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4pPr>
      <a:lvl5pPr marL="82296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5pPr>
      <a:lvl6pPr marL="102870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6pPr>
      <a:lvl7pPr marL="123444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7pPr>
      <a:lvl8pPr marL="144018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8pPr>
      <a:lvl9pPr marL="164592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47" y="233910"/>
            <a:ext cx="5904656" cy="5713322"/>
          </a:xfrm>
          <a:prstGeom prst="rect">
            <a:avLst/>
          </a:prstGeom>
        </p:spPr>
      </p:pic>
      <p:sp>
        <p:nvSpPr>
          <p:cNvPr id="6" name="Rectângulo 5"/>
          <p:cNvSpPr/>
          <p:nvPr/>
        </p:nvSpPr>
        <p:spPr>
          <a:xfrm>
            <a:off x="-1" y="42282035"/>
            <a:ext cx="21536459" cy="578896"/>
          </a:xfrm>
          <a:prstGeom prst="rect">
            <a:avLst/>
          </a:prstGeom>
          <a:solidFill>
            <a:srgbClr val="0166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4763" y="39622286"/>
            <a:ext cx="7579148" cy="3101836"/>
          </a:xfrm>
          <a:prstGeom prst="rect">
            <a:avLst/>
          </a:prstGeom>
        </p:spPr>
      </p:pic>
      <p:sp>
        <p:nvSpPr>
          <p:cNvPr id="11" name="Rectângulo 10"/>
          <p:cNvSpPr/>
          <p:nvPr/>
        </p:nvSpPr>
        <p:spPr>
          <a:xfrm>
            <a:off x="7593757" y="-24317"/>
            <a:ext cx="22700827" cy="578896"/>
          </a:xfrm>
          <a:prstGeom prst="rect">
            <a:avLst/>
          </a:prstGeom>
          <a:solidFill>
            <a:srgbClr val="0166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CaixaDeTexto 12"/>
          <p:cNvSpPr txBox="1"/>
          <p:nvPr/>
        </p:nvSpPr>
        <p:spPr>
          <a:xfrm>
            <a:off x="9739387" y="18429594"/>
            <a:ext cx="117970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/>
              <a:t>Poster A0 </a:t>
            </a:r>
            <a:br>
              <a:rPr lang="pt-PT" dirty="0" smtClean="0"/>
            </a:br>
            <a:r>
              <a:rPr lang="pt-PT" dirty="0" smtClean="0"/>
              <a:t>(84,1 </a:t>
            </a:r>
            <a:r>
              <a:rPr lang="pt-PT" dirty="0"/>
              <a:t>× </a:t>
            </a:r>
            <a:r>
              <a:rPr lang="pt-PT" dirty="0" smtClean="0"/>
              <a:t>118,9 cm)</a:t>
            </a:r>
            <a:endParaRPr lang="pt-PT" dirty="0"/>
          </a:p>
        </p:txBody>
      </p:sp>
      <p:sp>
        <p:nvSpPr>
          <p:cNvPr id="2" name="Rectângulo 1"/>
          <p:cNvSpPr/>
          <p:nvPr/>
        </p:nvSpPr>
        <p:spPr>
          <a:xfrm flipH="1" flipV="1">
            <a:off x="23454193" y="584990"/>
            <a:ext cx="6838876" cy="5362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24962461" y="2466158"/>
            <a:ext cx="42910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400" dirty="0" smtClean="0"/>
              <a:t>Zona de logotipos institucionais</a:t>
            </a:r>
            <a:endParaRPr lang="pt-PT" sz="4400" dirty="0"/>
          </a:p>
        </p:txBody>
      </p:sp>
    </p:spTree>
    <p:extLst>
      <p:ext uri="{BB962C8B-B14F-4D97-AF65-F5344CB8AC3E}">
        <p14:creationId xmlns:p14="http://schemas.microsoft.com/office/powerpoint/2010/main" val="23822439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6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do Office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Joana Macedo</dc:creator>
  <cp:lastModifiedBy>admin</cp:lastModifiedBy>
  <cp:revision>7</cp:revision>
  <dcterms:created xsi:type="dcterms:W3CDTF">2014-10-14T13:41:24Z</dcterms:created>
  <dcterms:modified xsi:type="dcterms:W3CDTF">2014-10-16T13:26:54Z</dcterms:modified>
</cp:coreProperties>
</file>